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6" r:id="rId4"/>
    <p:sldId id="265" r:id="rId5"/>
    <p:sldId id="275" r:id="rId6"/>
    <p:sldId id="266" r:id="rId7"/>
    <p:sldId id="277" r:id="rId8"/>
    <p:sldId id="274" r:id="rId9"/>
    <p:sldId id="273" r:id="rId10"/>
    <p:sldId id="264" r:id="rId11"/>
    <p:sldId id="272" r:id="rId12"/>
    <p:sldId id="257" r:id="rId13"/>
    <p:sldId id="269" r:id="rId1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6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16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7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24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1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02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89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0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42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1B46-E778-4D2C-977D-2F106A44399C}" type="datetimeFigureOut">
              <a:rPr lang="ru-RU" smtClean="0"/>
              <a:t>11.04.2022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90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5.jpeg"/><Relationship Id="rId7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6EDAAE-B920-4C3E-BBEF-9D3BCA06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840" y="1357315"/>
            <a:ext cx="504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проекта: </a:t>
            </a:r>
            <a:r>
              <a:rPr lang="ru-RU" sz="2000" dirty="0">
                <a:solidFill>
                  <a:schemeClr val="bg1"/>
                </a:solidFill>
              </a:rPr>
              <a:t>Система детектирования судов с применением технологий искусственного интеллекта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2367920"/>
            <a:ext cx="4815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команды:</a:t>
            </a:r>
            <a:endParaRPr lang="en-US" sz="2000" b="1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dpp.shlyopa.team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6010" y="310373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60A081-0B9B-41EC-8F3E-225BA65D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Ошибки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3096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3546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Развитие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0595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Отслеживание местоположения судов и их характеристик в реальном времени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78F5A3-143A-4FCB-9F39-6F8330062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47" y="2067694"/>
            <a:ext cx="5047306" cy="27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23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B8186A6-88F3-4D60-B0E1-D4F2420A6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r="4549"/>
          <a:stretch/>
        </p:blipFill>
        <p:spPr>
          <a:xfrm>
            <a:off x="2672920" y="714904"/>
            <a:ext cx="1289418" cy="1711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9D0782-C540-4267-9B83-738BDE682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7840" r="8206"/>
          <a:stretch/>
        </p:blipFill>
        <p:spPr>
          <a:xfrm>
            <a:off x="1255495" y="2940760"/>
            <a:ext cx="1292464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472A99-D5BC-4F09-ACE0-F81202AC7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00" y="2940761"/>
            <a:ext cx="1289416" cy="171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328B616-ADCA-4B70-B8A2-116FAD71D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9" y="718084"/>
            <a:ext cx="1282238" cy="17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A481F5-CB8F-4EE3-AC30-152F8892D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0" y="2940760"/>
            <a:ext cx="1289417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053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Команда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0106458-B71D-482C-92F0-CC358FD53ECB}"/>
              </a:ext>
            </a:extLst>
          </p:cNvPr>
          <p:cNvSpPr txBox="1">
            <a:spLocks/>
          </p:cNvSpPr>
          <p:nvPr/>
        </p:nvSpPr>
        <p:spPr>
          <a:xfrm>
            <a:off x="5024748" y="2456690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Валерия Болучевских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Статистик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FBF2F95E-9B0E-46FB-83B0-5B90EBB46206}"/>
              </a:ext>
            </a:extLst>
          </p:cNvPr>
          <p:cNvSpPr txBox="1">
            <a:spLocks/>
          </p:cNvSpPr>
          <p:nvPr/>
        </p:nvSpPr>
        <p:spPr>
          <a:xfrm>
            <a:off x="351107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Максим Чернышков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Программист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95FD687-2CE4-4069-B535-4987CF01C3D0}"/>
              </a:ext>
            </a:extLst>
          </p:cNvPr>
          <p:cNvSpPr txBox="1">
            <a:spLocks/>
          </p:cNvSpPr>
          <p:nvPr/>
        </p:nvSpPr>
        <p:spPr>
          <a:xfrm>
            <a:off x="639323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Анна Лебедева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Дизайнер 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F0ACD662-9926-49AE-8CB7-DEAA2F886016}"/>
              </a:ext>
            </a:extLst>
          </p:cNvPr>
          <p:cNvSpPr txBox="1">
            <a:spLocks/>
          </p:cNvSpPr>
          <p:nvPr/>
        </p:nvSpPr>
        <p:spPr>
          <a:xfrm>
            <a:off x="622067" y="4685481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Виктория Геллер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Схемотехник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43031C9-2D3F-4DA6-A9A0-41E41A906184}"/>
              </a:ext>
            </a:extLst>
          </p:cNvPr>
          <p:cNvSpPr txBox="1">
            <a:spLocks/>
          </p:cNvSpPr>
          <p:nvPr/>
        </p:nvSpPr>
        <p:spPr>
          <a:xfrm>
            <a:off x="2040679" y="245180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Влада Маковецкая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Проектировщик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053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7BE5177-A0F9-46DC-8639-57BDEDFDD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1131590"/>
            <a:ext cx="481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Контакты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Болучевских Валерия: wenlyfentazis@gmail.com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Геллер Виктория: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gellwik12345@gmail.com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Лебедева Анна: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 a.a.lebedeva0408.s@gmail.com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Маковецкая Влада: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makovetskaya.vlada@gmail.com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Чернышков Максим: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maksim@cherny.sh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3003798"/>
            <a:ext cx="5225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7DD900-88C3-4DFE-AAA1-9190EBA9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B05BE9-D088-418A-84BB-1176634C7F78}"/>
              </a:ext>
            </a:extLst>
          </p:cNvPr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6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Цели и задачи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1691680" y="113159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Цель: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Реализация интерфейса на базе системы Автоматической идентификации судов (АИС) с применением технологий искусственного интеллекта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79405" y="2380655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E1D3075-B368-4A9F-8CAA-28452D119855}"/>
              </a:ext>
            </a:extLst>
          </p:cNvPr>
          <p:cNvSpPr txBox="1">
            <a:spLocks/>
          </p:cNvSpPr>
          <p:nvPr/>
        </p:nvSpPr>
        <p:spPr>
          <a:xfrm>
            <a:off x="1692119" y="2859782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Задачи: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Разведение и изготовление платы радиоприемника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Формирование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Dataset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модели нейронной сети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Backend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разработка веб-сайта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291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Теоретические обоснования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97891" y="235266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2B3C0-21DC-4397-8968-57AE3A2020EC}"/>
              </a:ext>
            </a:extLst>
          </p:cNvPr>
          <p:cNvSpPr txBox="1"/>
          <p:nvPr/>
        </p:nvSpPr>
        <p:spPr>
          <a:xfrm>
            <a:off x="2590594" y="4825484"/>
            <a:ext cx="216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Сервис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MarineTraffic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9DA990-F9FB-4560-ABE5-34314BF1D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25207"/>
            <a:ext cx="4104456" cy="3497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A3818-1C8B-444B-A6DE-B0D10997013E}"/>
              </a:ext>
            </a:extLst>
          </p:cNvPr>
          <p:cNvSpPr txBox="1"/>
          <p:nvPr/>
        </p:nvSpPr>
        <p:spPr>
          <a:xfrm>
            <a:off x="6190714" y="1919988"/>
            <a:ext cx="2799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Платное отслеживание подробной информации ⇒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Невозможность использования всеми категориями пользователей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2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Результаты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D6D288-B5F7-460A-82DC-44D729879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59" y="865778"/>
            <a:ext cx="1315548" cy="11693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6878E3-3684-42CC-8354-8EDE2FD8C7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99" y="2020797"/>
            <a:ext cx="1173490" cy="105500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76F839-F627-4E26-B661-C5146A7E5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865778"/>
            <a:ext cx="1173490" cy="11734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DC70BA-D018-4A99-BF97-484F2A7E82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36" y="2078668"/>
            <a:ext cx="1055009" cy="1055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951031A-A1D5-42BA-9ED7-5A31BD4EA4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89" y="3339803"/>
            <a:ext cx="1098960" cy="10561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C92138-0470-4A1E-B646-03FAC6F681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7894"/>
            <a:ext cx="1173490" cy="11734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D679FA-69AC-4E9F-98FD-4E47B98C7F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867894"/>
            <a:ext cx="1171100" cy="117349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735C0CA-0A4C-430C-BCA3-532E1451285C}"/>
              </a:ext>
            </a:extLst>
          </p:cNvPr>
          <p:cNvCxnSpPr>
            <a:cxnSpLocks/>
          </p:cNvCxnSpPr>
          <p:nvPr/>
        </p:nvCxnSpPr>
        <p:spPr>
          <a:xfrm flipH="1">
            <a:off x="3276389" y="1734712"/>
            <a:ext cx="800983" cy="457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324F73D-CFE8-485D-A684-BE3F619756E8}"/>
              </a:ext>
            </a:extLst>
          </p:cNvPr>
          <p:cNvCxnSpPr>
            <a:cxnSpLocks/>
          </p:cNvCxnSpPr>
          <p:nvPr/>
        </p:nvCxnSpPr>
        <p:spPr>
          <a:xfrm>
            <a:off x="5940152" y="1419622"/>
            <a:ext cx="11560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E080624-F6B6-4166-92BA-3AFB447ECD62}"/>
              </a:ext>
            </a:extLst>
          </p:cNvPr>
          <p:cNvCxnSpPr>
            <a:cxnSpLocks/>
          </p:cNvCxnSpPr>
          <p:nvPr/>
        </p:nvCxnSpPr>
        <p:spPr>
          <a:xfrm>
            <a:off x="3370950" y="2951630"/>
            <a:ext cx="1201050" cy="700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82FFD2-B856-4B9F-B2BE-26D6246C0BA4}"/>
              </a:ext>
            </a:extLst>
          </p:cNvPr>
          <p:cNvCxnSpPr>
            <a:cxnSpLocks/>
          </p:cNvCxnSpPr>
          <p:nvPr/>
        </p:nvCxnSpPr>
        <p:spPr>
          <a:xfrm>
            <a:off x="3563888" y="2548301"/>
            <a:ext cx="2520280" cy="57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20991D1-D4C1-4B1B-87AB-452BB80DD7D6}"/>
              </a:ext>
            </a:extLst>
          </p:cNvPr>
          <p:cNvCxnSpPr>
            <a:cxnSpLocks/>
          </p:cNvCxnSpPr>
          <p:nvPr/>
        </p:nvCxnSpPr>
        <p:spPr>
          <a:xfrm flipH="1">
            <a:off x="2505130" y="3291830"/>
            <a:ext cx="159260" cy="576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5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Технологические решения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B00560-9836-446A-8CDD-01C0631FF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36" y="3806215"/>
            <a:ext cx="1898919" cy="4878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11A4C-E80B-4D41-93FA-6B83038295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67" y="1093380"/>
            <a:ext cx="1808973" cy="124366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31AF82-B5B0-4C79-BCCF-1553666E73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21305" r="23848" b="10774"/>
          <a:stretch/>
        </p:blipFill>
        <p:spPr>
          <a:xfrm>
            <a:off x="1818894" y="2177687"/>
            <a:ext cx="1161233" cy="150155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55D97A-02B2-4A9F-BDE4-4EC4E11F53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34084"/>
            <a:ext cx="962571" cy="96257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9F355B-5FAC-4A10-9C23-AAABB88688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88" y="1614796"/>
            <a:ext cx="2448272" cy="46027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E89D951-3AED-4B6D-B40E-8FC96C6530F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3804" y1="75195" x2="33804" y2="75195"/>
                        <a14:foregroundMark x1="33804" y1="75000" x2="33804" y2="75000"/>
                        <a14:foregroundMark x1="66739" y1="74414" x2="66739" y2="7441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9637" r="19469" b="18348"/>
          <a:stretch/>
        </p:blipFill>
        <p:spPr>
          <a:xfrm rot="20697375">
            <a:off x="4328310" y="2527531"/>
            <a:ext cx="1216235" cy="69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Овал 28">
            <a:extLst>
              <a:ext uri="{FF2B5EF4-FFF2-40B4-BE49-F238E27FC236}">
                <a16:creationId xmlns:a16="http://schemas.microsoft.com/office/drawing/2014/main" id="{0950184B-B29B-453D-928A-5926113A7154}"/>
              </a:ext>
            </a:extLst>
          </p:cNvPr>
          <p:cNvSpPr/>
          <p:nvPr/>
        </p:nvSpPr>
        <p:spPr>
          <a:xfrm>
            <a:off x="4209899" y="2198814"/>
            <a:ext cx="1453056" cy="1453056"/>
          </a:xfrm>
          <a:prstGeom prst="ellipse">
            <a:avLst/>
          </a:prstGeom>
          <a:noFill/>
          <a:ln w="76200"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DA7166-E54D-442A-91C0-8D3BF823E11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62" y="4180384"/>
            <a:ext cx="769137" cy="7691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9BACDE-A997-4221-8A17-7825FA912C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595" y="2364249"/>
            <a:ext cx="1016857" cy="10168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219BFFB-E777-4BFD-BF35-74173D7A2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51" y="4050120"/>
            <a:ext cx="2384884" cy="4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61E471-0561-49B6-84E0-933A9A78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475870"/>
            <a:ext cx="2749534" cy="13839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5E335-CE0C-4068-99AD-2C7AB455D6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4"/>
          <a:stretch/>
        </p:blipFill>
        <p:spPr>
          <a:xfrm>
            <a:off x="1475656" y="1923678"/>
            <a:ext cx="4034407" cy="240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2772286" y="43719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Схема в 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Kicad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3467AB-8D47-404F-9AD0-BA028874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363838"/>
            <a:ext cx="2749534" cy="1383912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C061496-2708-4B05-8C4F-C8E9AACE35D8}"/>
              </a:ext>
            </a:extLst>
          </p:cNvPr>
          <p:cNvSpPr txBox="1">
            <a:spLocks/>
          </p:cNvSpPr>
          <p:nvPr/>
        </p:nvSpPr>
        <p:spPr>
          <a:xfrm>
            <a:off x="6486827" y="2902597"/>
            <a:ext cx="1800200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Травление платы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7895234-082A-4CA9-9593-72ECF307DF05}"/>
              </a:ext>
            </a:extLst>
          </p:cNvPr>
          <p:cNvSpPr txBox="1">
            <a:spLocks/>
          </p:cNvSpPr>
          <p:nvPr/>
        </p:nvSpPr>
        <p:spPr>
          <a:xfrm>
            <a:off x="6549460" y="4796182"/>
            <a:ext cx="1674934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Плата в коробке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25F424B-8210-49AA-8067-F5549F6CC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684" y="1674039"/>
            <a:ext cx="986486" cy="9875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21009F-3120-4BB5-BBF9-10376EEADDC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6895933" y="3561975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4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5953">
            <a:hlinkClick r:id="" action="ppaction://media"/>
            <a:extLst>
              <a:ext uri="{FF2B5EF4-FFF2-40B4-BE49-F238E27FC236}">
                <a16:creationId xmlns:a16="http://schemas.microsoft.com/office/drawing/2014/main" id="{0B63E7CD-AAA9-459D-8B91-E98013373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024" y="1325207"/>
            <a:ext cx="5759997" cy="323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3</a:t>
            </a:r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D </a:t>
            </a:r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модель</a:t>
            </a:r>
            <a:endParaRPr lang="ru-RU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3113959" y="4630789"/>
            <a:ext cx="3348129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Печать модели коробки для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7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Нейронная сеть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0BF25-45BA-4BA6-A8AE-4A0DBE2D1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" r="13229" b="15699"/>
          <a:stretch/>
        </p:blipFill>
        <p:spPr>
          <a:xfrm>
            <a:off x="1403648" y="1325207"/>
            <a:ext cx="2998009" cy="3173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FA36A21-D51C-414C-932D-CE412EE5918F}"/>
              </a:ext>
            </a:extLst>
          </p:cNvPr>
          <p:cNvSpPr txBox="1">
            <a:spLocks/>
          </p:cNvSpPr>
          <p:nvPr/>
        </p:nvSpPr>
        <p:spPr>
          <a:xfrm>
            <a:off x="1462492" y="4564445"/>
            <a:ext cx="288032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Создание обучающей выборки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34D8D00-3C4B-4E06-829D-2A4A1E946093}"/>
              </a:ext>
            </a:extLst>
          </p:cNvPr>
          <p:cNvSpPr/>
          <p:nvPr/>
        </p:nvSpPr>
        <p:spPr>
          <a:xfrm>
            <a:off x="4788024" y="1325207"/>
            <a:ext cx="3960440" cy="317388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D7B5819-86DE-4C04-8FFF-E4E9584A289B}"/>
              </a:ext>
            </a:extLst>
          </p:cNvPr>
          <p:cNvSpPr txBox="1">
            <a:spLocks/>
          </p:cNvSpPr>
          <p:nvPr/>
        </p:nvSpPr>
        <p:spPr>
          <a:xfrm>
            <a:off x="5508104" y="4564445"/>
            <a:ext cx="252028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нейронной сети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433C0A-9905-4AB8-8667-572C0B2570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274425" y="2418331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Веб-сайт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C039381-BE2B-4369-8166-59FA17F6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722" y="3219822"/>
            <a:ext cx="4188315" cy="15485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B2796C-261F-486C-B120-26259F559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721" y="1190159"/>
            <a:ext cx="4188315" cy="1548518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4A49A3A-FFB8-4DC6-A97A-B0686F01155D}"/>
              </a:ext>
            </a:extLst>
          </p:cNvPr>
          <p:cNvSpPr txBox="1">
            <a:spLocks/>
          </p:cNvSpPr>
          <p:nvPr/>
        </p:nvSpPr>
        <p:spPr>
          <a:xfrm>
            <a:off x="2596307" y="2812013"/>
            <a:ext cx="1791142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Главная страница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6522920-5A7B-40DE-BC06-3A0C8A11C7ED}"/>
              </a:ext>
            </a:extLst>
          </p:cNvPr>
          <p:cNvSpPr txBox="1">
            <a:spLocks/>
          </p:cNvSpPr>
          <p:nvPr/>
        </p:nvSpPr>
        <p:spPr>
          <a:xfrm>
            <a:off x="1691678" y="4731990"/>
            <a:ext cx="3600400" cy="46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Страница судна с информацией о нем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13577BE-B2AC-4621-AD72-26CCC8CCD7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" t="7806" r="6293" b="8930"/>
          <a:stretch/>
        </p:blipFill>
        <p:spPr>
          <a:xfrm>
            <a:off x="5436096" y="1137942"/>
            <a:ext cx="3888432" cy="3659701"/>
          </a:xfrm>
          <a:prstGeom prst="ellipse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CA2E871-87BB-4F1C-99EE-FC490C6A0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059" y="1470599"/>
            <a:ext cx="987638" cy="98763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90C4FF9-9937-40E9-9719-05803EBC4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564" y="3502379"/>
            <a:ext cx="98763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83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</TotalTime>
  <Words>283</Words>
  <Application>Microsoft Office PowerPoint</Application>
  <PresentationFormat>Экран (16:9)</PresentationFormat>
  <Paragraphs>68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Тема Office</vt:lpstr>
      <vt:lpstr>Презентация PowerPoint</vt:lpstr>
      <vt:lpstr>Цели и задачи</vt:lpstr>
      <vt:lpstr>Теоретические обоснования</vt:lpstr>
      <vt:lpstr>Результаты проекта</vt:lpstr>
      <vt:lpstr>Технологические решения</vt:lpstr>
      <vt:lpstr>Изготовление платы</vt:lpstr>
      <vt:lpstr>3D модель</vt:lpstr>
      <vt:lpstr>Нейронная сеть</vt:lpstr>
      <vt:lpstr>Веб-сайт</vt:lpstr>
      <vt:lpstr>Ошибки проекта</vt:lpstr>
      <vt:lpstr>Развитие проекта</vt:lpstr>
      <vt:lpstr>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ranton</dc:creator>
  <cp:lastModifiedBy>N_OFFICE_6</cp:lastModifiedBy>
  <cp:revision>82</cp:revision>
  <dcterms:created xsi:type="dcterms:W3CDTF">2020-03-11T17:59:11Z</dcterms:created>
  <dcterms:modified xsi:type="dcterms:W3CDTF">2022-04-11T08:49:02Z</dcterms:modified>
</cp:coreProperties>
</file>